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6" r:id="rId2"/>
    <p:sldId id="272" r:id="rId3"/>
    <p:sldId id="282" r:id="rId4"/>
    <p:sldId id="283" r:id="rId5"/>
    <p:sldId id="284" r:id="rId6"/>
  </p:sldIdLst>
  <p:sldSz cx="12192000" cy="6858000"/>
  <p:notesSz cx="6858000" cy="9144000"/>
  <p:embeddedFontLs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009AFB1-4803-4DD9-B62B-ADE9C4F67A88}">
          <p14:sldIdLst>
            <p14:sldId id="276"/>
            <p14:sldId id="272"/>
            <p14:sldId id="282"/>
            <p14:sldId id="283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0B4"/>
    <a:srgbClr val="F2F2F2"/>
    <a:srgbClr val="FFFFFF"/>
    <a:srgbClr val="000000"/>
    <a:srgbClr val="DF980B"/>
    <a:srgbClr val="E91201"/>
    <a:srgbClr val="E8A00C"/>
    <a:srgbClr val="548235"/>
    <a:srgbClr val="BF9000"/>
    <a:srgbClr val="466C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41" autoAdjust="0"/>
    <p:restoredTop sz="94598" autoAdjust="0"/>
  </p:normalViewPr>
  <p:slideViewPr>
    <p:cSldViewPr snapToGrid="0">
      <p:cViewPr varScale="1">
        <p:scale>
          <a:sx n="81" d="100"/>
          <a:sy n="81" d="100"/>
        </p:scale>
        <p:origin x="811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9C8246-E934-4DB2-A8E5-13C6DBEFC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590C343-EA3E-4134-9282-E834D2EF4A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FBD894-8EC6-4890-8230-3BA10D012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6993B5-3033-49BC-9C10-F3D9F15D3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09987A-C302-4C37-864D-87AFC3105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296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34A1C-E9FF-4E71-8C36-A996F495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F9D587-1611-41F0-8CE8-B3D7D1297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545F21-5347-4A2C-8186-7E9D56E94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55E2E3-9D46-4A27-965E-3E2812AB6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B21004-1035-4EBF-8507-773F63271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274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26AD35-23E5-40BD-8FC7-30CB6BC5F4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C3582D6-03EA-42DA-989E-06C79F5E9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480000-CC81-4649-BF40-E954C555E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B099CB-B714-4A41-B238-DDCE57A9A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F4B51F-BFD0-40BA-8E3E-D351F02D1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71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2C3A7B-2D44-49C5-9CF9-2F5C969D1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91D21-43F5-4570-BDA5-E599A3145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95BED9-125C-400F-B466-B500BFF03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4EB081-8ABF-45A8-80FA-595FF2D43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2F7DD9-0256-46F2-9B58-0577C2179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956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C3195-D36F-44FD-A5D1-20449C9C3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18F336-A5E4-4D0D-93D9-6505AFFB2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5B256D-A953-49E0-94FE-75FF678C8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0A87FD-7B27-4539-8B54-0912927A1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27FE27-6911-4A1B-9E33-BBB44D23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119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3A1610-A8DE-41D9-914E-89A5F043F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F19B6E-E9B3-40A4-8478-3949477606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624A4E-08EB-4020-86F1-3EFDBE484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3B3973-BDCF-4899-B88A-A549B08A4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26A136-116D-4820-BB72-BFD367A89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971525-50AD-45AC-9D75-E50D103B6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1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E85AAD-8C36-4ECD-A469-589322FDD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8C6275-657B-4C3F-BBAF-6824A71C4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FAD28A-7937-4540-AB47-66C767F1B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097442-97E4-430D-95DA-AF368C6599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AC8B46C-3F31-4F65-BF0A-51B60BBB36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31217EA-16B8-44DF-A9FA-04E71ACC7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C78E528-D107-41A8-B7CB-B7562AA1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841EEEA-B6B2-4BE5-AC70-1DAD279D2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98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06C76-D418-470B-8209-77DEC899A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995D217-7601-4482-9CCE-3B93ED511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9DA5DF4-8865-45C0-AD3C-49A44270E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86B13A-E31C-4AF9-B6F7-B1EAF0D30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770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6B41C16-519A-4619-99E6-43A75437C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BD1C9A-9C51-435E-BB86-F2B69252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F6D1DF8-6476-4747-BDC9-07C959DAD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678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6A55A-B0A6-4860-9600-F2555E81B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754843-2D5C-4FD5-B9E4-6CAB0B587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0BD66B-FC2D-4717-9705-7BE35861F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6C132E-B683-41F9-BC51-878C250DE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3B0EDB-526B-43C3-BE07-ED3C2D209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54DED7-3554-4DC3-A26C-CE1110344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419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DEE326-EE38-4FE2-80E7-ADB84E52D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062FC1-176F-4F85-B150-19FE81B541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C18C90-9D61-4C27-8BD9-0F963D2BA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074A8A-FEC2-434E-99F4-8A01214BE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15759E-2629-4B80-B2C0-522D70CF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8AF915-8DC8-4698-A38C-672DBAFD6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790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667CCB2-5FFA-4AD6-8F97-0554FC16E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009AFC-20A5-45C3-B268-D65E56B64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5CC11A-3ECA-4AF9-84A5-8204914A0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C485E-DD6D-4276-A4C8-44658A862915}" type="datetimeFigureOut">
              <a:rPr lang="ko-KR" altLang="en-US" smtClean="0"/>
              <a:t>2018-11-30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2F2D70-0764-4CA2-84EB-28E8F5B714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14FDD3-1E16-45D0-8CD7-8C44FAF378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0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FBAAA45-D5E6-4CB3-9C26-974D05DE67CD}"/>
              </a:ext>
            </a:extLst>
          </p:cNvPr>
          <p:cNvSpPr/>
          <p:nvPr/>
        </p:nvSpPr>
        <p:spPr>
          <a:xfrm>
            <a:off x="0" y="0"/>
            <a:ext cx="122175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6C16336-F46A-4A5B-92B6-9196279202B6}"/>
              </a:ext>
            </a:extLst>
          </p:cNvPr>
          <p:cNvGrpSpPr/>
          <p:nvPr/>
        </p:nvGrpSpPr>
        <p:grpSpPr>
          <a:xfrm>
            <a:off x="3577472" y="31983"/>
            <a:ext cx="8640028" cy="6858000"/>
            <a:chOff x="3577472" y="0"/>
            <a:chExt cx="8640028" cy="6858000"/>
          </a:xfrm>
          <a:solidFill>
            <a:schemeClr val="accent1">
              <a:lumMod val="50000"/>
            </a:schemeClr>
          </a:solidFill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0B9B679-C805-428C-83A0-CCF8654C5B8D}"/>
                </a:ext>
              </a:extLst>
            </p:cNvPr>
            <p:cNvSpPr/>
            <p:nvPr/>
          </p:nvSpPr>
          <p:spPr>
            <a:xfrm>
              <a:off x="7847814" y="0"/>
              <a:ext cx="43696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4B7274C5-4392-4C4F-8879-7B470D8054A9}"/>
                </a:ext>
              </a:extLst>
            </p:cNvPr>
            <p:cNvSpPr/>
            <p:nvPr/>
          </p:nvSpPr>
          <p:spPr>
            <a:xfrm rot="10800000">
              <a:off x="3577472" y="1"/>
              <a:ext cx="4270342" cy="68579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6AAA47-0692-4324-BA85-47C74FDFB9EA}"/>
              </a:ext>
            </a:extLst>
          </p:cNvPr>
          <p:cNvSpPr/>
          <p:nvPr/>
        </p:nvSpPr>
        <p:spPr>
          <a:xfrm>
            <a:off x="6970759" y="1432873"/>
            <a:ext cx="4369686" cy="242268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FEF8EF1-8157-4DAD-B178-60521E0B4656}"/>
              </a:ext>
            </a:extLst>
          </p:cNvPr>
          <p:cNvCxnSpPr/>
          <p:nvPr/>
        </p:nvCxnSpPr>
        <p:spPr>
          <a:xfrm>
            <a:off x="7454063" y="1951348"/>
            <a:ext cx="34030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2776968-C75B-4D2D-BB8C-E99A49214AF2}"/>
              </a:ext>
            </a:extLst>
          </p:cNvPr>
          <p:cNvSpPr txBox="1"/>
          <p:nvPr/>
        </p:nvSpPr>
        <p:spPr>
          <a:xfrm>
            <a:off x="8163612" y="2282973"/>
            <a:ext cx="3403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AD</a:t>
            </a:r>
            <a:r>
              <a:rPr lang="ko-KR" altLang="en-US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DD2DBD-1410-46F0-A78C-B7BC7B17908A}"/>
              </a:ext>
            </a:extLst>
          </p:cNvPr>
          <p:cNvSpPr txBox="1"/>
          <p:nvPr/>
        </p:nvSpPr>
        <p:spPr>
          <a:xfrm>
            <a:off x="9332536" y="4059181"/>
            <a:ext cx="25923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20181654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이동헌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20181658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이성진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A484B4A-4FE1-4EE0-B98D-835FB449CB29}"/>
              </a:ext>
            </a:extLst>
          </p:cNvPr>
          <p:cNvSpPr/>
          <p:nvPr/>
        </p:nvSpPr>
        <p:spPr>
          <a:xfrm>
            <a:off x="7301568" y="3060873"/>
            <a:ext cx="36335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-</a:t>
            </a:r>
            <a:endParaRPr lang="ko-KR" altLang="en-US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5357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E025FFF-B08F-4727-BFA2-3D26F38A7756}"/>
              </a:ext>
            </a:extLst>
          </p:cNvPr>
          <p:cNvSpPr/>
          <p:nvPr/>
        </p:nvSpPr>
        <p:spPr>
          <a:xfrm>
            <a:off x="0" y="0"/>
            <a:ext cx="122175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B8A4E89-E737-4F6C-8433-C406AB0B5FB2}"/>
              </a:ext>
            </a:extLst>
          </p:cNvPr>
          <p:cNvSpPr/>
          <p:nvPr/>
        </p:nvSpPr>
        <p:spPr>
          <a:xfrm>
            <a:off x="1131215" y="0"/>
            <a:ext cx="2705494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BF90D5-9CE8-4A80-8EBC-8F9A9B28B1A9}"/>
              </a:ext>
            </a:extLst>
          </p:cNvPr>
          <p:cNvSpPr txBox="1"/>
          <p:nvPr/>
        </p:nvSpPr>
        <p:spPr>
          <a:xfrm>
            <a:off x="1659118" y="565609"/>
            <a:ext cx="21775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INDEX</a:t>
            </a:r>
            <a:endParaRPr lang="ko-KR" altLang="en-US" sz="4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7C6BB4E-BDF5-4A83-8FCE-1799195BAEAF}"/>
              </a:ext>
            </a:extLst>
          </p:cNvPr>
          <p:cNvCxnSpPr/>
          <p:nvPr/>
        </p:nvCxnSpPr>
        <p:spPr>
          <a:xfrm>
            <a:off x="3355943" y="919552"/>
            <a:ext cx="7855672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6D793AB-21F0-4350-BBE8-0C042E57B524}"/>
              </a:ext>
            </a:extLst>
          </p:cNvPr>
          <p:cNvSpPr txBox="1"/>
          <p:nvPr/>
        </p:nvSpPr>
        <p:spPr>
          <a:xfrm>
            <a:off x="4521724" y="1311148"/>
            <a:ext cx="7497451" cy="5288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chemeClr val="accent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필수미션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라인트레이싱의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신호등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빨간색 일 때 정지 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자율미션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2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두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자동차 만났을 경우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빵빵울리며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회피한 뒤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라인트레이싱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길이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개인데 한 곳은 끊긴 길일 경우 후진한 후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라인트레이싱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센서의 개수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4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Buzzer,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초음파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5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방향추적센서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RGB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센서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2507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9370412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1053414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31365"/>
            <a:ext cx="2507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자율미션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8F8266B-A09E-456B-9C59-2EFF2D5CF11F}"/>
              </a:ext>
            </a:extLst>
          </p:cNvPr>
          <p:cNvSpPr/>
          <p:nvPr/>
        </p:nvSpPr>
        <p:spPr>
          <a:xfrm>
            <a:off x="878662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9AE290E-AD47-4E54-82D9-D043BA815C0A}"/>
              </a:ext>
            </a:extLst>
          </p:cNvPr>
          <p:cNvSpPr/>
          <p:nvPr/>
        </p:nvSpPr>
        <p:spPr>
          <a:xfrm rot="412503">
            <a:off x="9965450" y="212973"/>
            <a:ext cx="268160" cy="26816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07086F9-6ED0-4068-B1CA-D268BD9322DC}"/>
              </a:ext>
            </a:extLst>
          </p:cNvPr>
          <p:cNvCxnSpPr/>
          <p:nvPr/>
        </p:nvCxnSpPr>
        <p:spPr>
          <a:xfrm>
            <a:off x="1945689" y="1127615"/>
            <a:ext cx="219130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A7986BA7-8B07-4309-B61C-C33674967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068" y="1668551"/>
            <a:ext cx="9374049" cy="455808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514F632-B6E3-41EE-B9B8-8C2C6C6344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71266" y="1723273"/>
            <a:ext cx="1391367" cy="93734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36ECE13-C3CC-472A-AEC1-BF0AA9373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62570" y="4668226"/>
            <a:ext cx="1391367" cy="937341"/>
          </a:xfrm>
          <a:prstGeom prst="rect">
            <a:avLst/>
          </a:prstGeom>
          <a:scene3d>
            <a:camera prst="orthographicFront">
              <a:rot lat="0" lon="11099999" rev="0"/>
            </a:camera>
            <a:lightRig rig="threePt" dir="t"/>
          </a:scene3d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AB2E576-6993-4AFE-8DB1-EB5627B7E37C}"/>
              </a:ext>
            </a:extLst>
          </p:cNvPr>
          <p:cNvSpPr/>
          <p:nvPr/>
        </p:nvSpPr>
        <p:spPr>
          <a:xfrm rot="19951169">
            <a:off x="6562921" y="5129062"/>
            <a:ext cx="1642508" cy="18593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71D080C1-678F-488F-B6DF-3D0FF02D7057}"/>
              </a:ext>
            </a:extLst>
          </p:cNvPr>
          <p:cNvSpPr/>
          <p:nvPr/>
        </p:nvSpPr>
        <p:spPr>
          <a:xfrm>
            <a:off x="3041341" y="3829214"/>
            <a:ext cx="203538" cy="2367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F5B485-1B4F-4D89-B45E-8765FF4C87D5}"/>
              </a:ext>
            </a:extLst>
          </p:cNvPr>
          <p:cNvSpPr txBox="1"/>
          <p:nvPr/>
        </p:nvSpPr>
        <p:spPr>
          <a:xfrm>
            <a:off x="7636035" y="1262297"/>
            <a:ext cx="1463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빵빵</a:t>
            </a:r>
            <a:r>
              <a:rPr lang="en-US" altLang="ko-KR" dirty="0"/>
              <a:t>-</a:t>
            </a:r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18B8C3FF-A25B-4A05-9055-0D507777FE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747" y="1699265"/>
            <a:ext cx="1391367" cy="937341"/>
          </a:xfrm>
          <a:prstGeom prst="rect">
            <a:avLst/>
          </a:prstGeom>
          <a:scene3d>
            <a:camera prst="orthographicFront">
              <a:rot lat="21599963" lon="11099968" rev="0"/>
            </a:camera>
            <a:lightRig rig="threePt" dir="t"/>
          </a:scene3d>
        </p:spPr>
      </p:pic>
      <p:sp>
        <p:nvSpPr>
          <p:cNvPr id="10" name="화살표: 아래로 구부러짐 9">
            <a:extLst>
              <a:ext uri="{FF2B5EF4-FFF2-40B4-BE49-F238E27FC236}">
                <a16:creationId xmlns:a16="http://schemas.microsoft.com/office/drawing/2014/main" id="{AB84CD50-64D1-4902-AAC4-730971B22704}"/>
              </a:ext>
            </a:extLst>
          </p:cNvPr>
          <p:cNvSpPr/>
          <p:nvPr/>
        </p:nvSpPr>
        <p:spPr>
          <a:xfrm>
            <a:off x="5705167" y="1064215"/>
            <a:ext cx="1751536" cy="45527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12" name="화살표: 아래로 구부러짐 11">
            <a:extLst>
              <a:ext uri="{FF2B5EF4-FFF2-40B4-BE49-F238E27FC236}">
                <a16:creationId xmlns:a16="http://schemas.microsoft.com/office/drawing/2014/main" id="{5BFF78F8-3471-4043-8D89-C04512D3A94F}"/>
              </a:ext>
            </a:extLst>
          </p:cNvPr>
          <p:cNvSpPr/>
          <p:nvPr/>
        </p:nvSpPr>
        <p:spPr>
          <a:xfrm rot="10800000">
            <a:off x="5764521" y="2776293"/>
            <a:ext cx="1747520" cy="391873"/>
          </a:xfrm>
          <a:prstGeom prst="curved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7103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9370412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1053414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31365"/>
            <a:ext cx="2507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창의성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8F8266B-A09E-456B-9C59-2EFF2D5CF11F}"/>
              </a:ext>
            </a:extLst>
          </p:cNvPr>
          <p:cNvSpPr/>
          <p:nvPr/>
        </p:nvSpPr>
        <p:spPr>
          <a:xfrm>
            <a:off x="878662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9AE290E-AD47-4E54-82D9-D043BA815C0A}"/>
              </a:ext>
            </a:extLst>
          </p:cNvPr>
          <p:cNvSpPr/>
          <p:nvPr/>
        </p:nvSpPr>
        <p:spPr>
          <a:xfrm rot="412503">
            <a:off x="9965450" y="212973"/>
            <a:ext cx="268160" cy="26816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07086F9-6ED0-4068-B1CA-D268BD9322DC}"/>
              </a:ext>
            </a:extLst>
          </p:cNvPr>
          <p:cNvCxnSpPr/>
          <p:nvPr/>
        </p:nvCxnSpPr>
        <p:spPr>
          <a:xfrm>
            <a:off x="1945689" y="1127615"/>
            <a:ext cx="219130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582800E-65F7-4117-832C-442A30083C29}"/>
              </a:ext>
            </a:extLst>
          </p:cNvPr>
          <p:cNvSpPr txBox="1"/>
          <p:nvPr/>
        </p:nvSpPr>
        <p:spPr>
          <a:xfrm>
            <a:off x="2215299" y="1706252"/>
            <a:ext cx="77350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697C09A4-9E76-45A5-9FFC-7E14EC6D7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299" y="1585124"/>
            <a:ext cx="6839489" cy="3250819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39D55AC1-1840-4E95-B4F5-7845EBCECA2C}"/>
              </a:ext>
            </a:extLst>
          </p:cNvPr>
          <p:cNvSpPr/>
          <p:nvPr/>
        </p:nvSpPr>
        <p:spPr>
          <a:xfrm>
            <a:off x="2349186" y="3337992"/>
            <a:ext cx="3080653" cy="283420"/>
          </a:xfrm>
          <a:prstGeom prst="rect">
            <a:avLst/>
          </a:prstGeom>
          <a:solidFill>
            <a:schemeClr val="accent1">
              <a:alpha val="2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E066C26-4F2C-489B-AFD2-6B9A33F0E5E2}"/>
              </a:ext>
            </a:extLst>
          </p:cNvPr>
          <p:cNvSpPr/>
          <p:nvPr/>
        </p:nvSpPr>
        <p:spPr>
          <a:xfrm>
            <a:off x="5563727" y="3337990"/>
            <a:ext cx="2807276" cy="283421"/>
          </a:xfrm>
          <a:prstGeom prst="rect">
            <a:avLst/>
          </a:prstGeom>
          <a:solidFill>
            <a:schemeClr val="accent1">
              <a:alpha val="2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9236EB3-0146-46A4-A326-724D90A65E48}"/>
              </a:ext>
            </a:extLst>
          </p:cNvPr>
          <p:cNvSpPr/>
          <p:nvPr/>
        </p:nvSpPr>
        <p:spPr>
          <a:xfrm>
            <a:off x="2349186" y="3740019"/>
            <a:ext cx="2715535" cy="200386"/>
          </a:xfrm>
          <a:prstGeom prst="rect">
            <a:avLst/>
          </a:prstGeom>
          <a:solidFill>
            <a:schemeClr val="accent1">
              <a:alpha val="2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3A4363A-73A2-4CDD-BFAB-9FD32FBB95CC}"/>
              </a:ext>
            </a:extLst>
          </p:cNvPr>
          <p:cNvSpPr txBox="1"/>
          <p:nvPr/>
        </p:nvSpPr>
        <p:spPr>
          <a:xfrm>
            <a:off x="6096000" y="4958499"/>
            <a:ext cx="4993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새롭고</a:t>
            </a:r>
            <a:r>
              <a:rPr lang="en-US" altLang="ko-KR" dirty="0"/>
              <a:t>, </a:t>
            </a:r>
            <a:r>
              <a:rPr lang="ko-KR" altLang="en-US" dirty="0"/>
              <a:t>독창적이고</a:t>
            </a:r>
            <a:r>
              <a:rPr lang="en-US" altLang="ko-KR" dirty="0"/>
              <a:t>, </a:t>
            </a:r>
            <a:r>
              <a:rPr lang="ko-KR" altLang="en-US" dirty="0"/>
              <a:t>유용한 것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ECBB33-4938-4F8E-9E48-0342DB421646}"/>
              </a:ext>
            </a:extLst>
          </p:cNvPr>
          <p:cNvSpPr txBox="1"/>
          <p:nvPr/>
        </p:nvSpPr>
        <p:spPr>
          <a:xfrm>
            <a:off x="6096000" y="5558194"/>
            <a:ext cx="577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전통적인 사고방식을 벗어나서 새로운 관계를 창출</a:t>
            </a:r>
          </a:p>
        </p:txBody>
      </p:sp>
    </p:spTree>
    <p:extLst>
      <p:ext uri="{BB962C8B-B14F-4D97-AF65-F5344CB8AC3E}">
        <p14:creationId xmlns:p14="http://schemas.microsoft.com/office/powerpoint/2010/main" val="1172012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9370412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1053414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31365"/>
            <a:ext cx="3973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자율미션이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창의적인이유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8F8266B-A09E-456B-9C59-2EFF2D5CF11F}"/>
              </a:ext>
            </a:extLst>
          </p:cNvPr>
          <p:cNvSpPr/>
          <p:nvPr/>
        </p:nvSpPr>
        <p:spPr>
          <a:xfrm>
            <a:off x="878662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9AE290E-AD47-4E54-82D9-D043BA815C0A}"/>
              </a:ext>
            </a:extLst>
          </p:cNvPr>
          <p:cNvSpPr/>
          <p:nvPr/>
        </p:nvSpPr>
        <p:spPr>
          <a:xfrm rot="412503">
            <a:off x="9965450" y="212973"/>
            <a:ext cx="268160" cy="26816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07086F9-6ED0-4068-B1CA-D268BD9322DC}"/>
              </a:ext>
            </a:extLst>
          </p:cNvPr>
          <p:cNvCxnSpPr>
            <a:cxnSpLocks/>
          </p:cNvCxnSpPr>
          <p:nvPr/>
        </p:nvCxnSpPr>
        <p:spPr>
          <a:xfrm>
            <a:off x="1945689" y="1127615"/>
            <a:ext cx="3936637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582800E-65F7-4117-832C-442A30083C29}"/>
              </a:ext>
            </a:extLst>
          </p:cNvPr>
          <p:cNvSpPr txBox="1"/>
          <p:nvPr/>
        </p:nvSpPr>
        <p:spPr>
          <a:xfrm>
            <a:off x="2215299" y="1706252"/>
            <a:ext cx="7735065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두</a:t>
            </a:r>
            <a:r>
              <a:rPr lang="ko-KR" altLang="en-US" sz="24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자동차 만났을 경우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빵빵 울리며 회피한 뒤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라인트레이싱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ea typeface="배달의민족 도현" panose="020B0600000101010101" pitchFamily="50" charset="-127"/>
              </a:rPr>
              <a:t>-&gt; </a:t>
            </a:r>
            <a:r>
              <a:rPr lang="ko-KR" altLang="en-US" dirty="0">
                <a:ea typeface="배달의민족 도현" panose="020B0600000101010101" pitchFamily="50" charset="-127"/>
              </a:rPr>
              <a:t>기존의 벽처럼 가만히 있는게 아닌 움직이는 장애물 </a:t>
            </a:r>
            <a:r>
              <a:rPr lang="en-US" altLang="ko-KR" dirty="0">
                <a:ea typeface="배달의민족 도현" panose="020B0600000101010101" pitchFamily="50" charset="-127"/>
              </a:rPr>
              <a:t>! (</a:t>
            </a:r>
            <a:r>
              <a:rPr lang="ko-KR" altLang="en-US" dirty="0">
                <a:ea typeface="배달의민족 도현" panose="020B0600000101010101" pitchFamily="50" charset="-127"/>
              </a:rPr>
              <a:t>새로움</a:t>
            </a:r>
            <a:r>
              <a:rPr lang="en-US" altLang="ko-KR" dirty="0"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ea typeface="배달의민족 도현" panose="020B0600000101010101" pitchFamily="50" charset="-127"/>
              </a:rPr>
              <a:t>-&gt; </a:t>
            </a:r>
            <a:r>
              <a:rPr lang="ko-KR" altLang="en-US" dirty="0">
                <a:ea typeface="배달의민족 도현" panose="020B0600000101010101" pitchFamily="50" charset="-127"/>
              </a:rPr>
              <a:t>자동차 </a:t>
            </a:r>
            <a:r>
              <a:rPr lang="en-US" altLang="ko-KR" dirty="0">
                <a:ea typeface="배달의민족 도현" panose="020B0600000101010101" pitchFamily="50" charset="-127"/>
              </a:rPr>
              <a:t>1</a:t>
            </a:r>
            <a:r>
              <a:rPr lang="ko-KR" altLang="en-US" dirty="0">
                <a:ea typeface="배달의민족 도현" panose="020B0600000101010101" pitchFamily="50" charset="-127"/>
              </a:rPr>
              <a:t>개가 아닌 </a:t>
            </a:r>
            <a:r>
              <a:rPr lang="en-US" altLang="ko-KR" dirty="0">
                <a:ea typeface="배달의민족 도현" panose="020B0600000101010101" pitchFamily="50" charset="-127"/>
              </a:rPr>
              <a:t>2</a:t>
            </a:r>
            <a:r>
              <a:rPr lang="ko-KR" altLang="en-US" dirty="0">
                <a:ea typeface="배달의민족 도현" panose="020B0600000101010101" pitchFamily="50" charset="-127"/>
              </a:rPr>
              <a:t>개를 모두 이용 </a:t>
            </a:r>
            <a:r>
              <a:rPr lang="en-US" altLang="ko-KR" dirty="0">
                <a:ea typeface="배달의민족 도현" panose="020B0600000101010101" pitchFamily="50" charset="-127"/>
              </a:rPr>
              <a:t>! </a:t>
            </a:r>
          </a:p>
          <a:p>
            <a:endParaRPr lang="en-US" altLang="ko-KR" dirty="0"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길이 </a:t>
            </a:r>
            <a:r>
              <a:rPr lang="en-US" altLang="ko-KR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인데 한 곳은 끊긴 길일 경우 후진한 후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라인트레이싱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여태했던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모든 과제들은 라인이 모두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라인이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끊긴적이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없었음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전통방식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라인을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 만들기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독창성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라인이 끊긴 경우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새로움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076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3071</TotalTime>
  <Words>165</Words>
  <Application>Microsoft Office PowerPoint</Application>
  <PresentationFormat>와이드스크린</PresentationFormat>
  <Paragraphs>35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10" baseType="lpstr">
      <vt:lpstr>배달의민족 도현</vt:lpstr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유지원</dc:creator>
  <cp:lastModifiedBy>(소프트웨어학부)이성진</cp:lastModifiedBy>
  <cp:revision>107</cp:revision>
  <dcterms:created xsi:type="dcterms:W3CDTF">2018-11-14T14:46:59Z</dcterms:created>
  <dcterms:modified xsi:type="dcterms:W3CDTF">2018-11-30T03:54:22Z</dcterms:modified>
</cp:coreProperties>
</file>

<file path=docProps/thumbnail.jpeg>
</file>